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9F8B7-F41C-4139-83E5-5ACD0E70D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ECD4D2-0E64-4F0A-B0CC-597453543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88CFF4-1000-4136-919E-8AB82A51A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440705-3147-4FE7-8333-B641A3437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D017E9-0901-459C-889E-BAC482202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5336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F506F-D392-460F-BDCA-20E2A39F9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DCA054-3CFC-4C11-87BD-E869D13B41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F4D195-09F0-4D88-B4BF-4EEC790C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0152FF-DB75-4024-9386-1FFF7C692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67C847-1186-4B67-B922-2A9F3782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18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6BF5AF0-39B4-49E7-A940-270FBA3312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3CCD58-7830-47D3-A48B-66F91A1A7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AEB98D-757C-4360-8D34-B7B73AEA3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E6EDED-0729-444F-9BF1-2A17DDA9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8AFC5C-E446-4E2D-B382-14C058B4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27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5F6B9E-9AE4-4466-988C-023B0358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90D753-905E-4582-991F-FA78B9515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02EBEF-8CF4-47E0-8920-1841073D7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43C87A-4CDA-4170-A46C-D1DA38DB1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9904BA-9C95-47C9-B3D9-0AA70187C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42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3741B1-D4F3-488E-B007-DF0A6B60C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A13AB71-7145-43B6-93AA-35213DC87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357DCA-6C0B-4CBD-A774-ABB4E2D75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015270-FE16-456B-A155-5E24FFF83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6FE362-E48A-4D1A-822C-629BDAB06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96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10D416-3DD0-472D-98D1-B387AFD4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A8B2A9-70C6-4CF0-A4F3-0EDCC0451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00F874-C734-4108-8359-A7A0AE0E1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1E5BE6-FC3F-446C-A35F-463F5D6BE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AF0ABCD-AAC5-46A9-9572-F7B568A3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538BC6-F04B-45D6-B9D9-302EC12E5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019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CC37F5-441B-40EB-BF27-48D01E378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572BEB-17CC-4B21-A0BB-6AE11D527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B97BF12-9FFF-4968-89FF-6D16A5B85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16BE20-096B-46DF-B086-A4ACEFC20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041DAB4-2BBA-4DD2-9492-6385E6AB06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B52528D-A3AD-437D-9D07-14F9A806B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23DF911-1002-4C92-BC86-4B8BA0B46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DEE1DD-FE4E-4867-84E7-25E05B66D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7811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ADB2A5-ACD2-45D7-97BC-A514F17E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BEBD19-9A80-430D-A943-ED39F69DD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8EEB641-DE77-4CE2-8146-DCAE3BBA1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7264F4B-4635-4330-B724-D43615CE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908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DDF85EC-0CD6-4090-B50A-3852DA42A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5AA1C6F-8657-4E55-A96A-96A0F83EF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F8BE1-E5E9-4EF5-91FB-BAA8B43D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691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08E2BA-9DE3-4669-BD2C-55233E56C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CEEC8C-EAF5-433A-9E23-1E2D633F0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F901AA-E337-4213-BEFB-659DECFA7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6510E9-AB2B-4647-8221-43A41ED69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3F9CBB-6C7D-4144-A82D-20E919753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801749-C01E-4159-AE04-4D89E471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419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808BC-A4F7-47FA-B820-B0D7EBB01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15D28B-775C-4F68-945A-3B5FF1E0F9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AA7B79-3258-4D87-87D9-DD3BAD477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7465B7-2017-4292-8528-E7F84EB4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DA1BED-9852-4C72-994D-D8579C386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52F9B3-EE04-4E5D-AE00-A94900EF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06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848671-3C7A-4572-B29A-562020CDD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710FB6-AFAE-4F7A-BCE4-2A44D5BB1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420680-EA24-4760-8DA5-AC3941A71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11E26-2A70-4499-9D13-ACC13DFD152C}" type="datetimeFigureOut">
              <a:rPr lang="ru-RU" smtClean="0"/>
              <a:t>08.01.2024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657B2-2E90-445C-98B9-1D13CF50D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C144F-9E01-452F-AF3E-9E1E31009F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AA87E-D229-497B-95E6-D283329086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8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F95E3D-6EC5-4377-B69F-9B3076BB88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>
                <a:latin typeface="Times New Roman" panose="02020603050405020304" pitchFamily="18" charset="0"/>
                <a:cs typeface="Times New Roman" panose="02020603050405020304" pitchFamily="18" charset="0"/>
              </a:rPr>
              <a:t>ШТАТ ОГАЙО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ABF9591-01FF-40C6-90E0-10E6D100F7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614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F3DF64-2D1B-4E98-9EF7-A0C614AC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10360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ОСОБЕННОСТИ ГЕОГРАФИЧЕСКОГО ПОЛОЖЕНИЯ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55D8A582-8230-43D1-83FD-014EA6258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68728"/>
            <a:ext cx="5157787" cy="1461508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sz="3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Огайо граничит с Канадой (с провинцией Онтарио), со штатами Пенсильвания, Западная Вирджиния, Кентукки, Индиана и Мичиган.</a:t>
            </a:r>
          </a:p>
          <a:p>
            <a:pPr algn="just"/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9473717-AE47-4CEF-89EC-76780CEE5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28"/>
            <a:ext cx="5183188" cy="1014699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ru-RU" sz="3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Расположение на карте США.</a:t>
            </a:r>
          </a:p>
          <a:p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E39FBFEF-869F-4E0B-AC7D-9B1157E136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88003" y="2572330"/>
            <a:ext cx="6136246" cy="3804472"/>
          </a:xfrm>
          <a:prstGeom prst="rect">
            <a:avLst/>
          </a:prstGeom>
        </p:spPr>
      </p:pic>
      <p:pic>
        <p:nvPicPr>
          <p:cNvPr id="21" name="Объект 20">
            <a:extLst>
              <a:ext uri="{FF2B5EF4-FFF2-40B4-BE49-F238E27FC236}">
                <a16:creationId xmlns:a16="http://schemas.microsoft.com/office/drawing/2014/main" id="{2715DA33-60A5-4DD1-A169-799A09D2A5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62926" y="2572330"/>
            <a:ext cx="3721250" cy="380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72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6F84E9C-BDE6-4152-A239-CC1EE7AA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3" y="365125"/>
            <a:ext cx="11430000" cy="924372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ОСОБЕННОСТИ ЛАНДШАФТА И КЛИМАТА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AD57B2F-8DC3-4612-A207-81642E435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70735"/>
            <a:ext cx="5157787" cy="821748"/>
          </a:xfrm>
        </p:spPr>
        <p:txBody>
          <a:bodyPr>
            <a:normAutofit/>
          </a:bodyPr>
          <a:lstStyle/>
          <a:p>
            <a:pPr algn="just"/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Большая часть штата расположена на равнинной местности.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74423E1-721E-4286-A24F-49A0A0A775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226442"/>
            <a:ext cx="5116713" cy="2878151"/>
          </a:xfrm>
          <a:prstGeom prst="rect">
            <a:avLst/>
          </a:prstGeom>
        </p:spPr>
      </p:pic>
      <p:sp>
        <p:nvSpPr>
          <p:cNvPr id="8" name="Текст 7">
            <a:extLst>
              <a:ext uri="{FF2B5EF4-FFF2-40B4-BE49-F238E27FC236}">
                <a16:creationId xmlns:a16="http://schemas.microsoft.com/office/drawing/2014/main" id="{AF21339A-BFF5-4950-A390-9158BA5E4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7" y="1580703"/>
            <a:ext cx="5474563" cy="924372"/>
          </a:xfrm>
        </p:spPr>
        <p:txBody>
          <a:bodyPr>
            <a:noAutofit/>
          </a:bodyPr>
          <a:lstStyle/>
          <a:p>
            <a:pPr algn="just"/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территории большей части штата установился влажный континентальный климат.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22E5FD5-10A7-4B95-B021-BD74C803A13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45669" y="2796281"/>
            <a:ext cx="5006543" cy="332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D091883-A7CC-4CB9-B1C6-F8D21CC18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АДМИНИСТРАТИВНОЕ ДЕЛЕНИЕ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FDC2B3A-F6DE-447B-8994-A6F6057B46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Огайо состоит из 88 округов, занимая 13 место из 50 в списке штатов США по количеству округов. Столица штата Колумбус занимает большую часть округа Франклин.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CC1E6FB1-DED2-4A98-925C-D57016090D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4319" y="1379860"/>
            <a:ext cx="4769426" cy="519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7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E8518-69E5-4DE7-A21C-5270FC156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20158"/>
            <a:ext cx="10515600" cy="823912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5FF141-7C0C-4C8B-8667-D500D70DF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46754"/>
            <a:ext cx="5157787" cy="1358322"/>
          </a:xfrm>
        </p:spPr>
        <p:txBody>
          <a:bodyPr>
            <a:noAutofit/>
          </a:bodyPr>
          <a:lstStyle/>
          <a:p>
            <a:pPr algn="just"/>
            <a:r>
              <a:rPr lang="ru-RU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известная промышленная фирма — </a:t>
            </a:r>
            <a:r>
              <a:rPr lang="en-US" b="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Eaton</a:t>
            </a:r>
            <a:r>
              <a:rPr lang="ru-RU" b="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(авиакосмическая, трансформаторная промышленность, автопром).</a:t>
            </a:r>
            <a:endParaRPr lang="ru-RU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C6A228EB-B775-4AA5-A921-F9A2989453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21025" y="2759870"/>
            <a:ext cx="1795312" cy="493711"/>
          </a:xfrm>
          <a:prstGeom prst="rect">
            <a:avLst/>
          </a:prstGeo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4BF250D8-EF0F-483A-911E-DF3F5CB00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46754"/>
            <a:ext cx="5183188" cy="70282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Diebold</a:t>
            </a:r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</a:t>
            </a:r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крупнейший производитель банкоматов.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2CAE0F8-5941-4DE4-B1F7-CECEB217BDB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14146" y="2648006"/>
            <a:ext cx="5183188" cy="354165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5981BF-B842-49F3-ADA2-5D59141DF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698" y="3356264"/>
            <a:ext cx="5041242" cy="28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86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65A28A-9AD3-4C06-8F5B-D92B832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НАСЕЛЕНИЕ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05BB5F-4CEB-44D9-97A2-94435CB97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386628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Расовый состав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7BBF22-9E79-401A-99F6-460E953FE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7744" y="2505075"/>
            <a:ext cx="5157787" cy="3684588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Европеоиды - 82,8%</a:t>
            </a:r>
          </a:p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Негроиды - 12,2%</a:t>
            </a:r>
          </a:p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Монголоиды - около 1,5%</a:t>
            </a:r>
          </a:p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Метисы - около 1,3%</a:t>
            </a:r>
          </a:p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Индейцы - 0,2%</a:t>
            </a:r>
          </a:p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Прочие - 2%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E3BE3C1-A150-43F1-83FF-82A651641B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386628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Религиозный состав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330A839-DCC2-448A-8FF4-B86F2562A33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Христиане - около 76%, в том числе:</a:t>
            </a:r>
          </a:p>
          <a:p>
            <a:pPr marL="457200" lvl="1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Протестанты - около 53%, в том числе:</a:t>
            </a:r>
          </a:p>
          <a:p>
            <a:pPr marL="914400" lvl="2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Евангелисты - около 26%</a:t>
            </a:r>
          </a:p>
          <a:p>
            <a:pPr marL="914400" lvl="2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Католики - около 21%</a:t>
            </a:r>
          </a:p>
          <a:p>
            <a:pPr marL="914400" lvl="2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Свидетели Иеговы - около 1%</a:t>
            </a:r>
          </a:p>
          <a:p>
            <a:pPr marL="914400" lvl="2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Иудеи - около 1%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Мусульмане - около 1%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Атеисты - около 17%</a:t>
            </a:r>
          </a:p>
        </p:txBody>
      </p:sp>
    </p:spTree>
    <p:extLst>
      <p:ext uri="{BB962C8B-B14F-4D97-AF65-F5344CB8AC3E}">
        <p14:creationId xmlns:p14="http://schemas.microsoft.com/office/powerpoint/2010/main" val="258315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2DADC-C434-4B5A-905E-2FDD2AC81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ДОСТРОПРИМЕЧАТЕЛЬНОСТИ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B13184-0C9C-410A-B86C-C73840ADA4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Tower</a:t>
            </a:r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(289 м, 57 этажей)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самым высоким зданием штата и города Кливленд.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A40650D-DC15-45B2-89F5-2CB1CF6054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20983" y="2573862"/>
            <a:ext cx="3439390" cy="3715546"/>
          </a:xfrm>
          <a:prstGeom prst="rect">
            <a:avLst/>
          </a:prstGeo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02211F36-34E8-4CA2-BE14-DFDD51D674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25619"/>
          </a:xfrm>
        </p:spPr>
        <p:txBody>
          <a:bodyPr>
            <a:normAutofit fontScale="92500" lnSpcReduction="20000"/>
          </a:bodyPr>
          <a:lstStyle/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Cuyahoga Valley</a:t>
            </a:r>
            <a:r>
              <a:rPr lang="ru-RU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единственный национальный парк в штате Огайо.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7FF8C809-1F7D-411C-BB66-235928F5DFC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46547" y="2498437"/>
            <a:ext cx="4739217" cy="371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7790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4643</TotalTime>
  <Words>214</Words>
  <Application>Microsoft Office PowerPoint</Application>
  <PresentationFormat>Широкоэкранный</PresentationFormat>
  <Paragraphs>32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ШТАТ ОГАЙО</vt:lpstr>
      <vt:lpstr>ОСОБЕННОСТИ ГЕОГРАФИЧЕСКОГО ПОЛОЖЕНИЯ</vt:lpstr>
      <vt:lpstr>ОСОБЕННОСТИ ЛАНДШАФТА И КЛИМАТА</vt:lpstr>
      <vt:lpstr>АДМИНИСТРАТИВНОЕ ДЕЛЕНИЕ</vt:lpstr>
      <vt:lpstr>ЭКОНОМИКА</vt:lpstr>
      <vt:lpstr>НАСЕЛЕНИЕ</vt:lpstr>
      <vt:lpstr>ДОСТРОПРИМЕЧАТЕЛЬНОСТИ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ОГАЙО</dc:title>
  <dc:creator>Sasha Petr</dc:creator>
  <cp:lastModifiedBy>Sasha Petr</cp:lastModifiedBy>
  <cp:revision>3</cp:revision>
  <dcterms:created xsi:type="dcterms:W3CDTF">2024-01-04T12:28:18Z</dcterms:created>
  <dcterms:modified xsi:type="dcterms:W3CDTF">2024-01-08T18:16:15Z</dcterms:modified>
</cp:coreProperties>
</file>

<file path=docProps/thumbnail.jpeg>
</file>